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絵里 藤田" userId="350a2c3392e4360a" providerId="LiveId" clId="{B8BDFEBF-815C-4B14-9B0C-7B47DCFD9120}"/>
    <pc:docChg chg="undo redo custSel modSld">
      <pc:chgData name="絵里 藤田" userId="350a2c3392e4360a" providerId="LiveId" clId="{B8BDFEBF-815C-4B14-9B0C-7B47DCFD9120}" dt="2024-10-11T06:26:18.261" v="4"/>
      <pc:docMkLst>
        <pc:docMk/>
      </pc:docMkLst>
      <pc:sldChg chg="modSp mod">
        <pc:chgData name="絵里 藤田" userId="350a2c3392e4360a" providerId="LiveId" clId="{B8BDFEBF-815C-4B14-9B0C-7B47DCFD9120}" dt="2024-10-11T06:26:18.261" v="4"/>
        <pc:sldMkLst>
          <pc:docMk/>
          <pc:sldMk cId="4255812722" sldId="280"/>
        </pc:sldMkLst>
        <pc:spChg chg="mod">
          <ac:chgData name="絵里 藤田" userId="350a2c3392e4360a" providerId="LiveId" clId="{B8BDFEBF-815C-4B14-9B0C-7B47DCFD9120}" dt="2024-10-11T06:26:18.261" v="4"/>
          <ac:spMkLst>
            <pc:docMk/>
            <pc:sldMk cId="4255812722" sldId="280"/>
            <ac:spMk id="7" creationId="{54FB6863-C9EC-4F3A-B3E2-AC576C2164A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F1C62-A636-49F3-928C-EFA755AEAB10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B2EF7-0863-45B5-9CF0-4C6F7CD312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249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BACEB7-83EE-4894-9170-76528A0435B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445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C04048-036D-2F8A-097B-9D656E0F63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4396F5-BE9F-0AF2-2712-10471916D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17AD13E-4E54-3468-B68F-006969CE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673F97-9795-D635-F2DA-223235144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6CC4CD5-0768-C95E-FAE0-CD73D97E1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99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8F535A-665B-657C-2BA3-7D9C66638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BC0EA09-4921-5755-56FF-EE331CAE77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6E086A-4365-B0AE-4DD0-FD540DD3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33386F-3393-B712-AC1D-5C1C19242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F2893A-5397-05B0-3E24-4C8FE7CB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35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C0CCD3-C4BF-B0FE-0E62-8C0AACA496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D8ADF6-0453-8E32-C856-882AFD447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B361D0-AEB6-886E-FBD9-8412D381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844859-2BC0-E9B7-88DF-460345EC6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0083B4-03CC-A755-E8EC-B6C006C87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815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F79950E-F60C-4356-AC46-92643DF9F60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6634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DFC710-56CD-4852-932F-A5D92E6D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19794" y="136340"/>
            <a:ext cx="2743200" cy="36512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fld id="{962E4F61-21FD-45A2-A24D-6311DD04B37C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9" name="表プレースホルダー 3">
            <a:extLst>
              <a:ext uri="{FF2B5EF4-FFF2-40B4-BE49-F238E27FC236}">
                <a16:creationId xmlns:a16="http://schemas.microsoft.com/office/drawing/2014/main" id="{FA75F706-E9AC-4580-B11B-8CF4A97DEFEE}"/>
              </a:ext>
            </a:extLst>
          </p:cNvPr>
          <p:cNvSpPr>
            <a:spLocks noGrp="1"/>
          </p:cNvSpPr>
          <p:nvPr>
            <p:ph type="tbl" sz="quarter" idx="16" hasCustomPrompt="1"/>
          </p:nvPr>
        </p:nvSpPr>
        <p:spPr>
          <a:xfrm>
            <a:off x="1141812" y="1562100"/>
            <a:ext cx="9908375" cy="4454329"/>
          </a:xfrm>
          <a:blipFill dpi="0" rotWithShape="1">
            <a:blip r:embed="rId3">
              <a:alphaModFix amt="99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0" sx="100000" sy="100000" flip="none" algn="ctr"/>
          </a:blipFill>
        </p:spPr>
        <p:txBody>
          <a:bodyPr>
            <a:normAutofit/>
          </a:bodyPr>
          <a:lstStyle>
            <a:lvl1pPr marL="0" indent="0" algn="ctr">
              <a:buFontTx/>
              <a:buNone/>
              <a:defRPr sz="127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表を追加する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38869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0A664E-E031-E106-1ABF-57EF0C8B6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0CBF047-9CD8-A8C0-D23D-761653EE79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97CC12-5307-FA29-4C84-0943D308B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380CB-1D80-E285-4622-65FC6067F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7C919A-2C79-238A-9C74-5C1B825B3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954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6FDBDC-3BDD-423D-507E-04DAB8879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0ED683-96DF-7EB3-1BD7-3AE9806C9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2B4ABC-95C4-B063-B7D7-B93F45FFF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3915C6-7354-0AC3-E1B4-3CA00E55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CFD650-ED8F-485F-A8BC-0DB00ACBA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080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28533E-5C0E-9FA2-52C5-77FEA5FE4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FBA2694-BEF2-434F-6F51-D1EEB8B60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188C36-5D10-6DB4-C3E6-3825C2E880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E50A8A-E190-4F95-15F7-2FB45FDFA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7940F3-A22F-8179-59C9-5E8344759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DCB539E-1CE7-452A-39F7-1F8390DE1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50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2AAB0E-B463-D62F-FAC4-91CBD8A8A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11807E-A514-A383-9543-457BF66789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EE2994-90AE-8716-C59B-352F4D903D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7F2E4E-378E-D7A4-19D0-46D8F4C283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569897-4761-05A4-B130-1FE59F2CB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6F087F-FDE2-1A8D-6759-4605CA284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C4C5940-A926-58F8-06BE-07A710B3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7CB118A-649A-8F7F-DDA6-BCDFE145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44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4510A0-3740-51D9-1DED-D0CA9EEEC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4B3B5E1-77CB-B098-8BFC-BC357DA11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03F0A34-0823-011C-08D6-D951FBC84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1B668B8-4666-3448-41F4-BD00C2FA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506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751D3B4-C343-0AF5-C9AE-57D17CB73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95AF05-E0A2-5C13-1824-12110D71B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99C5199-4129-6FC0-608A-A6FF74308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738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7EA30-EAC2-3878-F12F-8A93B1AE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788F3A-8CF4-989E-B0D6-34C93595B1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955FBB8-8EC9-BFD6-37C4-EF6AFACE1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F69740E-763C-342C-70EF-831326449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AA772B-2401-7A24-4526-37BE1AA6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6EE4B9-9377-24C7-BB41-3576E62DF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2BA6B0-BE62-DC50-434A-9ACC91714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C1A77DD-DE1E-4B4A-3B70-0935FBE35A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8FCB58-A950-9A9D-729A-348388798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194B25-D753-EA62-3016-38E55042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B847D5-CF3F-7581-6E5D-DD3D834B0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2441EE-9433-8160-D251-3B6D04EC4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46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4F55D42-496B-84EB-54DB-EE4AD8DED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57EC77-0A80-C8C4-EF23-B32EBF2BB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CCAB7F-A150-E6D8-CB2B-7813330F84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6F7A-C9D8-497F-8AE7-7BCDD6893D91}" type="datetimeFigureOut">
              <a:rPr kumimoji="1" lang="ja-JP" altLang="en-US" smtClean="0"/>
              <a:t>2024/10/11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7196DE-1E32-8974-5159-9665EF7C96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6F5E5B-01CE-487E-41FF-63C4D893A7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B6FDB-9C11-43E1-9BCC-361CA9F80C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07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プレースホルダー 1">
            <a:extLst>
              <a:ext uri="{FF2B5EF4-FFF2-40B4-BE49-F238E27FC236}">
                <a16:creationId xmlns:a16="http://schemas.microsoft.com/office/drawing/2014/main" id="{540010D7-4C6B-3C3C-3944-3D4C18788557}"/>
              </a:ext>
            </a:extLst>
          </p:cNvPr>
          <p:cNvGraphicFramePr>
            <a:graphicFrameLocks noGrp="1"/>
          </p:cNvGraphicFramePr>
          <p:nvPr>
            <p:ph type="tbl" sz="quarter" idx="16"/>
          </p:nvPr>
        </p:nvGraphicFramePr>
        <p:xfrm>
          <a:off x="312471" y="1103304"/>
          <a:ext cx="4780822" cy="2079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439">
                  <a:extLst>
                    <a:ext uri="{9D8B030D-6E8A-4147-A177-3AD203B41FA5}">
                      <a16:colId xmlns:a16="http://schemas.microsoft.com/office/drawing/2014/main" val="2990979836"/>
                    </a:ext>
                  </a:extLst>
                </a:gridCol>
                <a:gridCol w="2777383">
                  <a:extLst>
                    <a:ext uri="{9D8B030D-6E8A-4147-A177-3AD203B41FA5}">
                      <a16:colId xmlns:a16="http://schemas.microsoft.com/office/drawing/2014/main" val="983927235"/>
                    </a:ext>
                  </a:extLst>
                </a:gridCol>
              </a:tblGrid>
              <a:tr h="29653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使用するキー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87009113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[X]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選択された内容を切り取る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4274433664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[C]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選択された内容をコピーする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76319804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[V]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コピーした内容を貼り付ける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213989490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[Z]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直前の操作を元に戻す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865008839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[P]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印刷画面を開く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596806772"/>
                  </a:ext>
                </a:extLst>
              </a:tr>
              <a:tr h="2965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上書き保存をする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259932109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FB6863-C9EC-4F3A-B3E2-AC576C2164AC}"/>
              </a:ext>
            </a:extLst>
          </p:cNvPr>
          <p:cNvSpPr txBox="1"/>
          <p:nvPr/>
        </p:nvSpPr>
        <p:spPr>
          <a:xfrm>
            <a:off x="6967584" y="6368847"/>
            <a:ext cx="50934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600" dirty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All Rights Reserved ©2024 LIGHTWORKS Corporation.</a:t>
            </a:r>
            <a:endParaRPr kumimoji="1" lang="ja-JP" altLang="en-US" sz="1600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B352038-C187-4CF7-9CAC-A3DE8B86493E}"/>
              </a:ext>
            </a:extLst>
          </p:cNvPr>
          <p:cNvSpPr txBox="1"/>
          <p:nvPr/>
        </p:nvSpPr>
        <p:spPr>
          <a:xfrm>
            <a:off x="312471" y="154535"/>
            <a:ext cx="8029762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ja-JP" sz="2400" b="1" dirty="0">
                <a:solidFill>
                  <a:schemeClr val="bg1"/>
                </a:solidFill>
              </a:rPr>
              <a:t>Microsoft excel</a:t>
            </a:r>
            <a:r>
              <a:rPr lang="ja-JP" altLang="en-US" sz="2400" b="1" dirty="0">
                <a:solidFill>
                  <a:schemeClr val="bg1"/>
                </a:solidFill>
              </a:rPr>
              <a:t>　代表的なショートカットキーの一覧表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5166805-27C4-9DAB-5336-0735FDBC73F2}"/>
              </a:ext>
            </a:extLst>
          </p:cNvPr>
          <p:cNvSpPr txBox="1"/>
          <p:nvPr/>
        </p:nvSpPr>
        <p:spPr>
          <a:xfrm>
            <a:off x="312471" y="795525"/>
            <a:ext cx="47808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dirty="0"/>
              <a:t>基本操作に関するショートカットキー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1B4EE19F-7E79-A018-927B-C7AA79AC2F83}"/>
              </a:ext>
            </a:extLst>
          </p:cNvPr>
          <p:cNvGraphicFramePr>
            <a:graphicFrameLocks noGrp="1"/>
          </p:cNvGraphicFramePr>
          <p:nvPr/>
        </p:nvGraphicFramePr>
        <p:xfrm>
          <a:off x="312471" y="3670019"/>
          <a:ext cx="4780822" cy="2392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439">
                  <a:extLst>
                    <a:ext uri="{9D8B030D-6E8A-4147-A177-3AD203B41FA5}">
                      <a16:colId xmlns:a16="http://schemas.microsoft.com/office/drawing/2014/main" val="612188096"/>
                    </a:ext>
                  </a:extLst>
                </a:gridCol>
                <a:gridCol w="2777383">
                  <a:extLst>
                    <a:ext uri="{9D8B030D-6E8A-4147-A177-3AD203B41FA5}">
                      <a16:colId xmlns:a16="http://schemas.microsoft.com/office/drawing/2014/main" val="1474204658"/>
                    </a:ext>
                  </a:extLst>
                </a:gridCol>
              </a:tblGrid>
              <a:tr h="299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使用するキー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708862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[1]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セルの書式設定を開く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964718964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[2]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文字を太字にする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4171679304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[3]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文字を斜体にする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13533913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[4]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文字に下線を引く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01312692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[5]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文字に取り消し線を引く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684703735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[shift] + [&amp;]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セルに外枠罫線を引く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540524547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[shift] + [+]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セルを挿入する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92990549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34DBD71-E65C-A037-79DC-EBB11E9F2B24}"/>
              </a:ext>
            </a:extLst>
          </p:cNvPr>
          <p:cNvSpPr txBox="1"/>
          <p:nvPr/>
        </p:nvSpPr>
        <p:spPr>
          <a:xfrm>
            <a:off x="312471" y="3362242"/>
            <a:ext cx="47808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i="0" dirty="0">
                <a:solidFill>
                  <a:srgbClr val="222222"/>
                </a:solidFill>
                <a:effectLst/>
                <a:latin typeface="ヒラギノ角ゴ Pro W3"/>
              </a:rPr>
              <a:t>セルの書式設定に関する</a:t>
            </a:r>
            <a:r>
              <a:rPr lang="ja-JP" altLang="en-US" sz="1400" b="1" dirty="0"/>
              <a:t>ショートカットキー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CF58DA53-D14D-3598-DB6E-FFEE00D80522}"/>
              </a:ext>
            </a:extLst>
          </p:cNvPr>
          <p:cNvGraphicFramePr>
            <a:graphicFrameLocks noGrp="1"/>
          </p:cNvGraphicFramePr>
          <p:nvPr/>
        </p:nvGraphicFramePr>
        <p:xfrm>
          <a:off x="5788902" y="1103303"/>
          <a:ext cx="5707167" cy="299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1630">
                  <a:extLst>
                    <a:ext uri="{9D8B030D-6E8A-4147-A177-3AD203B41FA5}">
                      <a16:colId xmlns:a16="http://schemas.microsoft.com/office/drawing/2014/main" val="612188096"/>
                    </a:ext>
                  </a:extLst>
                </a:gridCol>
                <a:gridCol w="3315537">
                  <a:extLst>
                    <a:ext uri="{9D8B030D-6E8A-4147-A177-3AD203B41FA5}">
                      <a16:colId xmlns:a16="http://schemas.microsoft.com/office/drawing/2014/main" val="1474204658"/>
                    </a:ext>
                  </a:extLst>
                </a:gridCol>
              </a:tblGrid>
              <a:tr h="299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使用するキー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708862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[shift] + [$]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通貨表示形式を適用する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964718964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[shift] + [$]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通貨表示形式を適用する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4171679304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[A]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ワークシート全体を選択する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13533913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[;]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今日の日付を入力する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01312692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[F]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検索する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684703735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[H]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置換する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540524547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[shift] + [F2]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コメントを挿入する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9299054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[shift] + [F3]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関数を挿入する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153289675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[F11]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選択した範囲内の値からグラフを作成する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4012385818"/>
                  </a:ext>
                </a:extLst>
              </a:tr>
            </a:tbl>
          </a:graphicData>
        </a:graphic>
      </p:graphicFrame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E537580-DA78-B113-2FF2-94BCF2C0289D}"/>
              </a:ext>
            </a:extLst>
          </p:cNvPr>
          <p:cNvSpPr txBox="1"/>
          <p:nvPr/>
        </p:nvSpPr>
        <p:spPr>
          <a:xfrm>
            <a:off x="5788902" y="795525"/>
            <a:ext cx="47808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400" b="1" i="0" dirty="0">
                <a:solidFill>
                  <a:srgbClr val="222222"/>
                </a:solidFill>
                <a:effectLst/>
                <a:latin typeface="ヒラギノ角ゴ Pro W3"/>
              </a:rPr>
              <a:t>その他の便利なショートカットキー</a:t>
            </a:r>
          </a:p>
        </p:txBody>
      </p:sp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63535461-7577-E748-D093-E389F36DCE4B}"/>
              </a:ext>
            </a:extLst>
          </p:cNvPr>
          <p:cNvGraphicFramePr>
            <a:graphicFrameLocks noGrp="1"/>
          </p:cNvGraphicFramePr>
          <p:nvPr/>
        </p:nvGraphicFramePr>
        <p:xfrm>
          <a:off x="5788902" y="4561408"/>
          <a:ext cx="5722283" cy="5981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969">
                  <a:extLst>
                    <a:ext uri="{9D8B030D-6E8A-4147-A177-3AD203B41FA5}">
                      <a16:colId xmlns:a16="http://schemas.microsoft.com/office/drawing/2014/main" val="612188096"/>
                    </a:ext>
                  </a:extLst>
                </a:gridCol>
                <a:gridCol w="3324314">
                  <a:extLst>
                    <a:ext uri="{9D8B030D-6E8A-4147-A177-3AD203B41FA5}">
                      <a16:colId xmlns:a16="http://schemas.microsoft.com/office/drawing/2014/main" val="1474204658"/>
                    </a:ext>
                  </a:extLst>
                </a:gridCol>
              </a:tblGrid>
              <a:tr h="299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使用するキー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説明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47088629"/>
                  </a:ext>
                </a:extLst>
              </a:tr>
              <a:tr h="29905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[Ctrl] + [</a:t>
                      </a:r>
                      <a:r>
                        <a:rPr kumimoji="1" lang="en-US" altLang="ja-JP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kumimoji="1" 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　</a:t>
                      </a:r>
                    </a:p>
                  </a:txBody>
                  <a:tcPr marL="209550" marR="209550" marT="57150" marB="5715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kumimoji="1" lang="ja-JP" altLang="en-US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印刷画面を開く</a:t>
                      </a:r>
                    </a:p>
                  </a:txBody>
                  <a:tcPr marL="209550" marR="209550" marT="57150" marB="57150" anchor="ctr"/>
                </a:tc>
                <a:extLst>
                  <a:ext uri="{0D108BD9-81ED-4DB2-BD59-A6C34878D82A}">
                    <a16:rowId xmlns:a16="http://schemas.microsoft.com/office/drawing/2014/main" val="3964718964"/>
                  </a:ext>
                </a:extLst>
              </a:tr>
            </a:tbl>
          </a:graphicData>
        </a:graphic>
      </p:graphicFrame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9901848-5FED-B6FA-289F-8DDFB22F5804}"/>
              </a:ext>
            </a:extLst>
          </p:cNvPr>
          <p:cNvSpPr txBox="1"/>
          <p:nvPr/>
        </p:nvSpPr>
        <p:spPr>
          <a:xfrm>
            <a:off x="5788902" y="4253631"/>
            <a:ext cx="47808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400" b="1" i="0" dirty="0">
                <a:solidFill>
                  <a:srgbClr val="222222"/>
                </a:solidFill>
                <a:effectLst/>
                <a:latin typeface="ヒラギノ角ゴ Pro W3"/>
              </a:rPr>
              <a:t>印刷に関するショートカットキー</a:t>
            </a:r>
            <a:endParaRPr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255812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333</Words>
  <PresentationFormat>ワイド画面</PresentationFormat>
  <Paragraphs>61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ヒラギノ角ゴ Pro W3</vt:lpstr>
      <vt:lpstr>メイリオ</vt:lpstr>
      <vt:lpstr>游ゴシック</vt:lpstr>
      <vt:lpstr>游ゴシック Light</vt:lpstr>
      <vt:lpstr>Arial</vt:lpstr>
      <vt:lpstr>Segoe UI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2024-10-07T02:25:11Z</dcterms:created>
  <dcterms:modified xsi:type="dcterms:W3CDTF">2024-10-11T06:26:21Z</dcterms:modified>
</cp:coreProperties>
</file>